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8" r:id="rId4"/>
    <p:sldId id="279" r:id="rId5"/>
    <p:sldId id="280" r:id="rId6"/>
    <p:sldId id="277" r:id="rId7"/>
    <p:sldId id="268" r:id="rId8"/>
    <p:sldId id="266" r:id="rId9"/>
    <p:sldId id="265" r:id="rId10"/>
    <p:sldId id="267" r:id="rId11"/>
    <p:sldId id="257" r:id="rId12"/>
    <p:sldId id="258" r:id="rId13"/>
    <p:sldId id="259" r:id="rId14"/>
    <p:sldId id="260" r:id="rId15"/>
    <p:sldId id="269" r:id="rId16"/>
    <p:sldId id="261" r:id="rId17"/>
    <p:sldId id="262" r:id="rId18"/>
    <p:sldId id="271" r:id="rId19"/>
    <p:sldId id="272" r:id="rId20"/>
    <p:sldId id="273" r:id="rId21"/>
    <p:sldId id="281" r:id="rId22"/>
    <p:sldId id="264" r:id="rId23"/>
    <p:sldId id="263" r:id="rId24"/>
    <p:sldId id="275" r:id="rId25"/>
    <p:sldId id="274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7T14:29:05.8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95,'39'-2,"64"-11,-33 3,-51 6,1 0,29-11,-33 10,0 0,0 1,1 0,22-1,225 6,39-2,-191-10,84-2,126 28,10-5,-302-9,-1 2,45 10,11 1,273 48,-39-5,79-23,-249-28,72 6,55 2,-51-4,-34 2,341 39,-359-23,1-8,239-4,-381-14,52 8,-9-1,106 9,252 14,-198-20,23-1,1147-12,-1227-14,-111 6,5-1,-37 4,49-1,-31 2,0-1,-1-2,79-25,15-2,-27 20,-41 8,1 0,117 4,-107 5,-70-2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46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32 186 24575,'9'-10'0,"1"-1"0,-1 1 0,-1-1 0,12-19 0,-18 26 0,0 0 0,0-1 0,0 1 0,0-1 0,-1 1 0,1-1 0,-1 1 0,0-1 0,-1 0 0,1 0 0,-1 1 0,0-1 0,0 0 0,0 0 0,-1 1 0,-2-10 0,3 13 0,0-1 0,-1 1 0,1-1 0,-1 1 0,1 0 0,-1 0 0,0-1 0,0 1 0,1 0 0,-1 0 0,0 0 0,0 0 0,0 0 0,0 0 0,0 0 0,0 0 0,0 0 0,-1 0 0,1 1 0,0-1 0,0 0 0,-1 1 0,1-1 0,0 1 0,-1 0 0,1-1 0,-1 1 0,1 0 0,0 0 0,-1 0 0,1 0 0,-1 0 0,1 0 0,0 0 0,-1 0 0,1 0 0,-3 2 0,1-1 0,1 0 0,-1 0 0,0 0 0,1 1 0,-1-1 0,1 1 0,-1 0 0,1 0 0,0 0 0,0 0 0,0 0 0,0 0 0,0 1 0,0-1 0,0 1 0,1-1 0,-2 4 0,-1 5 0,1 0 0,1 0 0,-1 0 0,2 1 0,0-1 0,0 1 0,2 21 0,-1-24 0,1-1 0,0 1 0,1 0 0,0-1 0,0 0 0,1 1 0,0-1 0,1 0 0,0 0 0,8 13 0,-8-16 0,0-1 0,0 0 0,1-1 0,-1 1 0,1-1 0,0 0 0,-1 0 0,2 0 0,-1 0 0,0-1 0,0 0 0,9 2 0,7 1 0,41 4 0,-38-6 0,-7-1-98,9 3-113,0-2-1,0 0 1,0-2 0,-1-1 0,53-7 0,-59 1-6615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5:55.3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24575,'0'4'0,"0"5"0,0 5 0,0 5 0,0 2 0,0 2 0,0 5 0,0 6 0,0 1 0,0-1 0,0-7-8191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5:56.3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24575,'1311'0'0,"-1072"12"0,16 0 0,-252-12 0,1 0 0,-1 0 0,1 0 0,-1 0 0,1 1 0,0-1 0,-1 1 0,1 0 0,-1 0 0,0 0 0,1 1 0,-1-1 0,0 1 0,5 3 0,-5-2 0,-1 0 0,0-1 0,0 1 0,0 0 0,0 1 0,0-1 0,-1 0 0,1 0 0,-1 1 0,0-1 0,0 1 0,0-1 0,-1 1 0,1 6 0,2 31 0,-1 1 0,-3 0 0,-6 47 0,7-87-105,0 1 0,-1-1 0,1 0 0,-1 1 0,0-1 0,1 1 0,-1-1 0,0 0 0,-1 0 0,1 1 0,0-1 0,-3 3 0,-6 4-6721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5:58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6456 491 24575,'-7'-1'0,"-1"1"0,0-1 0,1-1 0,-1 0 0,1 0 0,-1 0 0,1-1 0,0 0 0,0 0 0,0-1 0,-11-8 0,-6-5 0,-38-39 0,-7-5 0,58 53 0,0 0 0,-1 0 0,0 2 0,0-1 0,0 1 0,-1 1 0,0 0 0,0 1 0,0 0 0,-1 1 0,1 1 0,-25-2 0,-311 9 0,262 3 0,-153 35 0,7-1 0,-159-15 0,-5-27 0,191-2 0,-97-1 0,-435 6 0,640 4 0,-145 31 0,-53 6 0,219-39 0,-452 18 0,420-23 0,-189-5 0,207 0 0,-116-23 0,-590-132 0,745 151 0,11 2 0,0-1 0,0-2 0,-62-25 0,100 33 2,0 0 1,0 1-1,0-1 0,0-1 0,0 1 1,1 0-1,-1-1 0,1 1 0,0-1 1,0 0-1,0 0 0,0 1 0,0-1 1,0-1-1,1 1 0,-1 0 0,1 0 1,0-1-1,0 1 0,1 0 0,-1-1 0,0-5 1,0-8-77,1 0 0,0 1 0,5-28 0,-1 4-1047,-3 18-5705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5:59.1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0 194 24575,'18'-11'0,"0"0"0,-1-1 0,-1 0 0,0-2 0,28-29 0,15-13 0,-54 52 0,1 0 0,-1 0 0,1 1 0,0 0 0,0 0 0,0 0 0,1 1 0,-1 0 0,0 0 0,1 1 0,0 0 0,7-1 0,12 1 0,49 4 0,-22 0 0,-24-3 0,5 0 0,38 5 0,-62-4 0,0 1 0,1 0 0,-1 1 0,0 0 0,0 1 0,0 0 0,18 11 0,55 42 0,-48-30 0,2-2 0,46 22 0,-75-43-227,0-1-1,0 0 1,1-1-1,-1 0 1,16 1-1,-5-1-6598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6:00.3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 1 24575,'0'4'0,"0"5"0,-4 5 0,-1 9 0,-4 7 0,-1 4 0,2-1 0,-2-1 0,1-7-8191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6:01.9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24575,'6657'0'0,"-6353"11"0,-19 1 0,858-11 0,-539-2 0,-418 7 0,185 32 0,-367-38 0,1 1 0,-1 0 0,0-1 0,1 1 0,-1 1 0,0-1 0,0 1 0,0-1 0,0 1 0,0 1 0,0-1 0,-1 0 0,5 5 0,-5-4 0,-1 0 0,0 0 0,0 0 0,-1 0 0,1 0 0,-1 1 0,1-1 0,-1 1 0,0-1 0,0 1 0,-1 0 0,1-1 0,-1 1 0,0 0 0,0-1 0,0 5 0,-11 286-1365,11-271-5461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6:08.1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24575,'2'18'0,"0"0"0,1 0 0,0-1 0,1 1 0,2-1 0,12 31 0,-16-44 0,0-1 0,0 1 0,1-1 0,-1 0 0,1 1 0,-1-1 0,1 0 0,0 0 0,1-1 0,-1 1 0,0-1 0,1 0 0,-1 0 0,1 0 0,0 0 0,0 0 0,0-1 0,0 1 0,7 0 0,7 2 0,0-2 0,0 0 0,21-1 0,-28 0 0,384-3 0,-135-1 0,97-11 0,-191 5 0,0 8 0,329 41 0,-197-5 0,-106-13 0,307 25 0,-158-7 0,-56-5 0,661-15 0,-611-23 0,-312 3 0,537-19 0,4-12 0,0 31 0,-227 2 0,-89 9 0,-53-1 0,686-8 0,-685-13 0,86-1 0,-238 10 0,49-8 0,19-1 0,94-12 0,-65 4 0,39-10 0,23 7 0,-199 21 0,0 1 0,0-1 0,0 0 0,0 0 0,-1-1 0,1 1 0,0-1 0,-1 1 0,1-1 0,-1 0 0,1-1 0,-1 1 0,0-1 0,0 1 0,0-1 0,0 0 0,-1 0 0,1 0 0,-1 0 0,4-6 0,-1-3 0,0 0 0,-1 0 0,0-1 0,4-25 0,-4 23 0,0-3-108,1-4 189,-1 0-1,3-36 1,-7 54-156,0 0 0,0-1 0,0 1 0,0-1 0,-1 1 0,0 0 0,1-1 0,-2 1 0,1 0 0,0-1 0,-1 1 0,0 0 0,0 0 1,0 1-1,0-1 0,-1 0 0,0 1 0,1-1 0,-6-3 0,-21-12-6751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6:09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6:11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3160 261 24575,'1'-24'0,"1"-1"0,8-36 0,-9 56 0,0 2 0,-1 0 0,1-1 0,-1 1 0,0 0 0,0-1 0,0 1 0,-1-1 0,1 1 0,-1 0 0,0 0 0,0-1 0,0 1 0,0 0 0,0 0 0,-1 0 0,1 0 0,-4-5 0,1 4 0,0-1 0,0 1 0,-1 0 0,1 1 0,-1-1 0,0 1 0,0 0 0,0 0 0,-8-3 0,-10-2 0,0 0 0,0 2 0,-46-6 0,64 12 0,-67-7 0,-136 4 0,182 6 0,1 0 0,0 2 0,0 1 0,0 1 0,0 1 0,-23 12 0,-35 10 0,-226 68 0,219-75 0,-1-3 0,-140 10 0,-293-19 0,316-14 0,-560 3 0,683 8 0,43-2 0,40-6 2,0 0 1,0 0-1,0 0 0,0 0 0,0-1 1,0 1-1,0 0 0,0-1 0,0 0 1,0 1-1,1-1 0,-1 0 0,0 0 1,0 0-1,1 0 0,-1 0 0,0 0 0,1 0 1,-1-1-1,1 1 0,0-1 0,-1 1 1,1-1-1,0 1 0,0-1 0,0 0 1,0 0-1,0 1 0,0-1 0,1 0 1,-1 0-1,1 0 0,-1 0 0,1 0 0,-1 0 1,1-3-1,-1-10-166,0 0 1,0 0-1,4-28 0,-2 25-629,1-4-6033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7T14:29:10.3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2,'207'-1,"219"3,-227 9,80 2,894-14,-1073 5,161 30,-11-1,-163-23,-43-4,49 1,2178-8,-2058 14,6-1,1708-13,-1732 13,-7 1,1675-14,-1710-11,3-1,261 14,-391-1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6:11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1 165 24575,'3'0'0,"0"-1"0,1 0 0,-1 0 0,0 0 0,0 0 0,0-1 0,0 1 0,0-1 0,5-3 0,7-4 0,9-4 0,-1-1 0,24-18 0,-33 20 0,2 1 0,0 0 0,0 2 0,0 0 0,2 1 0,25-9 0,-38 15 0,0 1 0,-1 1 0,1-1 0,0 1 0,0-1 0,-1 1 0,1 1 0,0-1 0,0 1 0,0 0 0,-1 0 0,1 0 0,0 1 0,7 3 0,-1 1 0,0 1 0,0 0 0,-1 1 0,10 9 0,-13-10 0,0 0 0,1-1 0,0 1 0,0-2 0,1 0 0,-1 0 0,1 0 0,1-1 0,8 3 0,5-3-1365,-3-1-5461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04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24575,'0'3'0,"0"7"0,0 12 0,0 11 0,0 4 0,0 4 0,0 10 0,0 1 0,0-4 0,4-3 0,1-5 0,1-5 0,-2-4 0,-2-4 0,0-2 0,-1-2 0,0-4-8191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04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24575,'0'425'-1365,"0"-405"-5461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33.7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24575,'4'0'0,"9"0"0,7 0 0,3 0 0,10 0 0,12 0 0,6 0 0,2 0 0,-4 0 0,-6 0 0,-10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34.6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0 24575,'-19'397'0,"10"-289"0,9-93 0,1-1 0,0 1 0,0-1 0,2 1 0,5 18 0,-7-29 0,1-1 0,-1 0 0,1 1 0,1-1 0,-1 0 0,0 0 0,1 0 0,-1 0 0,1-1 0,0 1 0,0-1 0,0 1 0,0-1 0,0 0 0,1 0 0,-1 0 0,0-1 0,1 1 0,0-1 0,-1 0 0,1 0 0,0 0 0,0-1 0,-1 1 0,1-1 0,6 0 0,3 0 0,1 0 0,-1-1 0,1 0 0,-1-1 0,1-1 0,15-5 0,-26 7-76,0 0 1,0 0-1,0 0 0,0-1 0,0 1 0,0-1 0,0 0 0,0 0 1,-1 0-1,1 0 0,-1 0 0,1-1 0,-1 1 0,0-1 1,0 0-1,0 1 0,3-7 0,1-8-6750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36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24575,'0'4'0,"0"10"0,0 10 0,0 8 0,0 8 0,0 1 0,0-3 0,0-4 0,0 1 0,4-2 0,2-7-8191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37.0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38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0 24575,'-1'53'0,"-4"0"0,-1 0 0,-19 72 0,22-111 0,-3 9 0,4-44 0,2 3 0,2 0 0,0 0 0,0 0 0,2 1 0,10-34 0,-11 43 0,1-1 0,-1 1 0,1 0 0,0 1 0,1-1 0,0 1 0,0 0 0,1 0 0,0 0 0,0 1 0,1 0 0,-1 0 0,1 1 0,8-6 0,-14 11 0,0-1 0,0 1 0,-1-1 0,1 1 0,0-1 0,0 1 0,0 0 0,-1 0 0,1-1 0,0 1 0,0 0 0,0 0 0,0 0 0,0 0 0,0 0 0,-1 0 0,1 0 0,0 0 0,0 0 0,0 0 0,0 1 0,0-1 0,-1 0 0,1 1 0,0-1 0,1 1 0,-1 0 0,0 0 0,0 0 0,0 0 0,0 1 0,0-1 0,-1 0 0,1 1 0,0-1 0,-1 1 0,1-1 0,-1 1 0,1-1 0,0 3 0,0 7 0,0 0 0,0 0 0,-2 15 0,1-20 0,0 5 0,0 0 0,1 1 0,3 13 0,-4-23 0,1-1 0,-1 1 0,1 0 0,-1-1 0,1 1 0,-1 0 0,1-1 0,0 1 0,0-1 0,0 1 0,0-1 0,0 1 0,2 1 0,-2-3 0,0 0 0,-1 0 0,1 1 0,0-1 0,0 0 0,0 0 0,-1 0 0,1 0 0,0 1 0,0-1 0,0 0 0,-1-1 0,1 1 0,0 0 0,0 0 0,0 0 0,-1 0 0,1-1 0,0 1 0,0 0 0,-1-1 0,1 1 0,0 0 0,-1-1 0,1 1 0,0-1 0,-1 1 0,1-1 0,-1 0 0,2 0 0,19-18 0,96-77 0,-103 86 0,1 1 0,1 0 0,-1 1 0,1 0 0,1 2 0,24-8 0,-39 14 0,0-1 0,0 0 0,0 1 0,-1-1 0,1 1 0,0 0 0,0 0 0,0 0 0,0-1 0,0 2 0,0-1 0,0 0 0,0 0 0,0 1 0,-1-1 0,1 1 0,0-1 0,0 1 0,0 0 0,-1 0 0,1 0 0,0 0 0,-1 0 0,1 0 0,-1 0 0,1 1 0,-1-1 0,0 0 0,1 1 0,-1-1 0,0 1 0,0 0 0,0-1 0,0 1 0,0 0 0,-1-1 0,1 1 0,0 4 0,2 5 0,-2 0 0,0 1 0,0-1 0,-1 1 0,-2 16 0,1-8 0,-3 100-1365,3-89-5461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38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4 148 24575,'14'-2'0,"-1"0"0,1-1 0,-1-1 0,0 0 0,0 0 0,0-2 0,-1 1 0,0-2 0,0 0 0,17-12 0,-26 16 0,1 0 0,-1 0 0,1-1 0,-1 1 0,0-1 0,0 1 0,-1-1 0,1 0 0,2-7 0,-4 10 0,-1 0 0,1-1 0,-1 1 0,0 0 0,0 0 0,1 0 0,-1 0 0,0 0 0,0 0 0,0 0 0,0 0 0,-1 0 0,1 0 0,0-1 0,0 1 0,-1 0 0,1 0 0,0 0 0,-1 0 0,1 0 0,-1 0 0,1 0 0,-1 0 0,0 1 0,1-1 0,-1 0 0,0 0 0,0 0 0,0 1 0,1-1 0,-1 0 0,0 1 0,0-1 0,0 1 0,0-1 0,0 1 0,0-1 0,0 1 0,0 0 0,0 0 0,0-1 0,-1 1 0,1 0 0,-2 0 0,-7-2 0,0 0 0,0 1 0,0 0 0,-1 1 0,1 0 0,-21 3 0,28-2 0,-1-1 0,1 1 0,-1 0 0,1 0 0,0 0 0,-1 1 0,1-1 0,0 1 0,0 0 0,0 0 0,0 0 0,0 0 0,1 0 0,-1 1 0,0-1 0,1 1 0,0 0 0,0 0 0,0 0 0,0 0 0,0 0 0,0 0 0,-1 6 0,0 1 0,0 1 0,1-1 0,1 1 0,0 0 0,0 0 0,1 0 0,0 0 0,1 0 0,0 0 0,1 0 0,0-1 0,1 1 0,0-1 0,1 1 0,0-1 0,0 0 0,1 0 0,1-1 0,-1 1 0,1-1 0,8 8 0,-5-7 0,0 0 0,0 0 0,1-1 0,1 0 0,-1-1 0,1 0 0,1-1 0,-1 0 0,1-1 0,1-1 0,-1 1 0,1-2 0,-1 0 0,1 0 0,1-1 0,23 2 0,-19-4 24,-1-2 0,0 1 0,1-2 0,30-6 0,-38 5-173,0 0 1,-1 0-1,0-1 1,1 0-1,-1 0 1,-1-1-1,1 0 1,-1-1-1,13-11 1,-8 4-6678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4:05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24575,'0'3'0,"0"7"0,0 12 0,0 11 0,0 4 0,0 4 0,0 10 0,0 1 0,0-4 0,4-3 0,1-5 0,1-5 0,-2-4 0,-2-4 0,0-2 0,-1-2 0,0-4-8191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4:07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24575,'0'425'-1365,"0"-405"-5461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43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24575,'8'0'0,"11"0"0,17 0 0,20 0 0,11 0 0,3 0 0,2 0 0,-5 0 0,-8 0 0,-11 0 0,-13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43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 24575,'-11'13'0,"0"0"0,0 1 0,2 0 0,-1 1 0,2 0 0,-7 17 0,-34 98 0,30-53 0,18-71 0,0 0 0,0 0 0,1 0 0,0 0 0,0 0 0,0 1 0,1-1 0,0 0 0,0 0 0,3 8 0,-3-12 0,1 0 0,-1 0 0,1 0 0,-1 0 0,1 0 0,0 0 0,0 0 0,-1-1 0,1 1 0,0-1 0,1 0 0,-1 1 0,0-1 0,0 0 0,0 0 0,1 0 0,-1-1 0,1 1 0,-1-1 0,0 1 0,5 0 0,7 0 0,0-1 0,23-1 0,-18 0 0,-9 1-77,13 0-138,0-1 1,0 0-1,-1-2 0,1-1 1,33-10-1,-33 5-6611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44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24575,'0'4'0,"0"9"0,4 15 0,1 10 0,0 3 0,-1-2 0,-1-3 0,-1-4 0,-1-7-8191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44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7:15:45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24575,'1'0'0,"0"1"0,0-1 0,0 1 0,0-1 0,0 1 0,0-1 0,0 1 0,0 0 0,0-1 0,0 1 0,-1 0 0,1 0 0,0 0 0,0 0 0,-1-1 0,1 1 0,-1 0 0,1 0 0,-1 0 0,1 0 0,-1 0 0,0 0 0,1 1 0,-1-1 0,0 0 0,0 0 0,0 2 0,5 35 0,-5-34 0,0 23 0,1 17 0,-1-41 0,0-1 0,0 0 0,1 1 0,-1-1 0,1 0 0,0 0 0,-1 1 0,1-1 0,0 0 0,0 0 0,1 0 0,-1 0 0,0 0 0,2 2 0,-2-4 0,0 0 0,0 1 0,-1-1 0,1 0 0,0 0 0,0 1 0,0-1 0,-1 0 0,1 0 0,0 0 0,0 0 0,0 0 0,-1 0 0,1 0 0,0 0 0,0-1 0,0 1 0,-1 0 0,1 0 0,0-1 0,0 1 0,-1 0 0,1-1 0,0 1 0,-1-1 0,1 1 0,0-1 0,-1 1 0,1-1 0,-1 1 0,1-1 0,-1 1 0,1-1 0,-1 0 0,1 0 0,-1 1 0,1-1 0,-1 0 0,0 1 0,1-3 0,16-32 0,-17 34 0,17-48 0,-10 27 0,1 0 0,13-26 0,-18 42 0,0 1 0,0 0 0,1 0 0,0 0 0,0 0 0,0 0 0,0 1 0,1 0 0,0 0 0,0 0 0,0 0 0,0 1 0,7-4 0,-11 7 0,-1 0 0,1-1 0,0 1 0,0 0 0,-1-1 0,1 1 0,0 0 0,0 0 0,0 0 0,0-1 0,0 1 0,-1 0 0,1 0 0,0 1 0,0-1 0,0 0 0,0 0 0,-1 0 0,1 0 0,0 1 0,0-1 0,0 0 0,-1 1 0,1-1 0,1 2 0,-1-1 0,1 0 0,-1 1 0,0-1 0,0 1 0,0 0 0,0-1 0,-1 1 0,1 0 0,0-1 0,-1 1 0,1 3 0,1 6 0,-1 1 0,0-1 0,-1 15 0,0-19 0,-2 32 0,0-29 0,2 0 0,-1 0 0,1 1 0,1-1 0,0 0 0,4 20 0,-5-29 0,1 1 0,-1-1 0,1 0 0,0 1 0,-1-1 0,1 0 0,0 1 0,0-1 0,0 0 0,0 0 0,0 0 0,0 0 0,0 0 0,0 0 0,0 0 0,1 0 0,-1 0 0,0 0 0,1-1 0,-1 1 0,0-1 0,1 1 0,-1-1 0,3 1 0,-1-1 0,1 0 0,-1 0 0,0 0 0,1-1 0,-1 1 0,0-1 0,0 0 0,0 0 0,0 0 0,6-3 0,4-3 0,-1 0 0,-1-1 0,1-1 0,11-11 0,-3 8 0,-20 11 0,1 1 0,0 0 0,-1 0 0,1 0 0,-1 0 0,1 0 0,-1 0 0,1 0 0,0 0 0,-1 0 0,1 0 0,-1 0 0,1 0 0,-1 0 0,1 1 0,0-1 0,-1 0 0,1 0 0,-1 1 0,1-1 0,0 1 0,1 2 0,0-1 0,0 1 0,0 0 0,-1 0 0,1 0 0,-1 1 0,0-1 0,0 0 0,1 6 0,4 12-455,-2 1 0,3 37 0,-5-36-6371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9370-4D33-07C6-13CE-30B871843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9CC0-4538-BA55-CF69-850EF3870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66CB0-A9B3-C25F-CF86-EC1A48D1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29B6D-7E3D-0949-A703-C482013DB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2249F-3CE7-EABA-979E-D9E312CD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3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EE6F-3CB4-D2AB-E9E5-52C12E41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A23D0-A4F1-0085-6036-0F6C540FC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6F68E-983F-E20E-55A2-4F643A46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32597-DADF-D4F7-F913-600ECA7D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E02CF-F156-C4A0-F4C6-F48531C1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1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EEC84A-6255-8FBA-C533-CC6268D87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09BC7-3280-E883-2AD9-7B92CE9E3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54C39-70F5-E468-B4B5-DD6C7128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FC4F-D024-42D7-907B-61835036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9893C-E806-B1D4-4326-95E7C4AD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9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8C1D-FCDA-A491-FB31-A90E2B4B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E00C3-92E6-F8DF-6E5F-6E433E3EC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BC6D-BA08-3323-B60A-0FEB7151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78417-E724-0C53-8885-2CD3663B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26AB7-524F-A5E4-9901-2FF897DB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4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A0C8-7F50-3CA4-EC1D-83C05EE4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E6504-9476-AA3E-6349-DCB2B215E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4105-A135-3BF9-322C-E16847E71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1F519-1220-9694-F34D-88BA5859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3C8D-8146-D372-7548-F2983C94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7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400C-93ED-A9A2-81FF-8378B96B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B5543-6B10-052E-E112-3486EA82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6200F-3C47-4AC3-57E1-19F320237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E5ECA-01FB-07EE-3C66-99131F95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3EF2E-38BA-1CD4-1686-70DD6A852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FC667-7F62-7DE2-9712-FEA5B7F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7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234C-99AC-88F4-FAF3-2F162D4C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C5A73-CAC0-C924-CE01-3D780B393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2B202-8A98-34F0-9CB0-819744C06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02EB0-3EFA-A416-D5C2-320B4FEF8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0B04A-0521-F824-E79F-1D2B6071D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77C4FC-D39C-86CD-D44D-B9AF84BB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3EFAF9-9CA8-E656-EE62-326078E6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FC7C45-AF4B-2887-BE48-39FEC0C5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2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51AA-E74B-9ADA-508C-16CD88DB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32B6F-138E-60D8-17DE-B22673A3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35C81-E718-9F73-02BE-CC24E445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CA9BC-83BB-D8E3-FDB2-A7A0A90B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5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D56C1-CF71-8ACC-2A7C-A9861E1B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FA8DC-D97C-1C32-0367-201C9127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96096-B46C-5491-8BA9-C10B990F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3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1AB1-1291-E1C1-CA33-1EFBE1E8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AC786-8CD5-B4F1-01F6-55512AC14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AB99C-38F4-64EE-AF68-A81ABC280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CA466-1744-3B48-A3BF-D04BAE47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EA06-7B32-70A5-75DF-F1650718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21E1D-1AA2-3865-EC14-5A0CBFC5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7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CCF8-6C08-8A76-26B8-1555356D1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AAA29-3B0C-1B75-2366-81B30E14A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24245-12CA-851A-307E-06E0B56A9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1A47A-9767-3825-09D6-6B435639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C52D1-0A44-EFE9-A64E-13AD3EFA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1C528-11DA-7D96-1490-0B24E287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6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823D2-7133-B881-6BAC-9E198829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89A64-28CA-7D49-1ECB-D10851924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3C1DB-BADD-A431-1B1A-D7D3BFA5A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5DB207-9402-4093-B026-24E0D05B5A95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E7C6B-8338-A18B-2302-C847E2396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24B8-C804-30D6-7F0D-409CE6374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B1D94E-F7C1-4840-A8B6-2D016A51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6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customXml" Target="../ink/ink16.xml"/><Relationship Id="rId18" Type="http://schemas.openxmlformats.org/officeDocument/2006/relationships/image" Target="../media/image160.png"/><Relationship Id="rId3" Type="http://schemas.openxmlformats.org/officeDocument/2006/relationships/customXml" Target="../ink/ink11.xml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130.png"/><Relationship Id="rId17" Type="http://schemas.openxmlformats.org/officeDocument/2006/relationships/customXml" Target="../ink/ink18.xml"/><Relationship Id="rId2" Type="http://schemas.openxmlformats.org/officeDocument/2006/relationships/image" Target="../media/image21.png"/><Relationship Id="rId16" Type="http://schemas.openxmlformats.org/officeDocument/2006/relationships/image" Target="../media/image150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10" Type="http://schemas.openxmlformats.org/officeDocument/2006/relationships/image" Target="../media/image120.png"/><Relationship Id="rId19" Type="http://schemas.openxmlformats.org/officeDocument/2006/relationships/customXml" Target="../ink/ink19.xml"/><Relationship Id="rId4" Type="http://schemas.openxmlformats.org/officeDocument/2006/relationships/image" Target="../media/image90.png"/><Relationship Id="rId9" Type="http://schemas.openxmlformats.org/officeDocument/2006/relationships/customXml" Target="../ink/ink14.xml"/><Relationship Id="rId14" Type="http://schemas.openxmlformats.org/officeDocument/2006/relationships/image" Target="../media/image140.png"/><Relationship Id="rId22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customXml" Target="../ink/ink26.xml"/><Relationship Id="rId17" Type="http://schemas.openxmlformats.org/officeDocument/2006/relationships/image" Target="../media/image28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27.png"/><Relationship Id="rId10" Type="http://schemas.openxmlformats.org/officeDocument/2006/relationships/customXml" Target="../ink/ink25.xml"/><Relationship Id="rId4" Type="http://schemas.openxmlformats.org/officeDocument/2006/relationships/customXml" Target="../ink/ink22.xml"/><Relationship Id="rId9" Type="http://schemas.openxmlformats.org/officeDocument/2006/relationships/image" Target="../media/image25.png"/><Relationship Id="rId14" Type="http://schemas.openxmlformats.org/officeDocument/2006/relationships/customXml" Target="../ink/ink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8764-0AD4-5F80-3702-246F31838E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 Pump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D6EB4-354B-97E6-8323-02964AA79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4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897A-CEB7-6A72-4318-630C1505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04D1-B54D-4AA0-EC03-A5F66AED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57250-84ED-E46F-0FE1-C50524E4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999"/>
            <a:ext cx="12192000" cy="6260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D6F19-A2E3-7868-6B46-D64B4AC11FE4}"/>
              </a:ext>
            </a:extLst>
          </p:cNvPr>
          <p:cNvSpPr txBox="1"/>
          <p:nvPr/>
        </p:nvSpPr>
        <p:spPr>
          <a:xfrm>
            <a:off x="11006667" y="874017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Ballast Pump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A230A-47CF-8E3B-4AB5-0162F3921A13}"/>
              </a:ext>
            </a:extLst>
          </p:cNvPr>
          <p:cNvSpPr txBox="1"/>
          <p:nvPr/>
        </p:nvSpPr>
        <p:spPr>
          <a:xfrm>
            <a:off x="11006667" y="2728217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 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B7AD9-0804-5504-BF0F-358FBD45804D}"/>
              </a:ext>
            </a:extLst>
          </p:cNvPr>
          <p:cNvSpPr txBox="1"/>
          <p:nvPr/>
        </p:nvSpPr>
        <p:spPr>
          <a:xfrm>
            <a:off x="11006667" y="4452590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Pump</a:t>
            </a:r>
          </a:p>
        </p:txBody>
      </p:sp>
    </p:spTree>
    <p:extLst>
      <p:ext uri="{BB962C8B-B14F-4D97-AF65-F5344CB8AC3E}">
        <p14:creationId xmlns:p14="http://schemas.microsoft.com/office/powerpoint/2010/main" val="151739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A7E4-CB5D-E73D-7091-4DAC13E7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4C76A-6008-5A5C-B1D8-7535D53FA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81122-79F3-DD73-C5E8-577E1BE9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02" y="1653339"/>
            <a:ext cx="11192598" cy="52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6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5455-2A43-036E-9C3F-BD34354C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AA14B-B144-C74A-FA6B-E64FF8617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CFBCC-2208-910F-388C-29C6F000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31"/>
            <a:ext cx="12192000" cy="43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5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8EB7-3186-86E3-85F6-FBA73030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2436-C92F-7528-DCCB-427736503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680D6-27DB-DFA5-D19C-CF3D76BC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4" y="0"/>
            <a:ext cx="12113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6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DBFF-B810-22A1-E0F5-1037C9A9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26320-12EB-4B46-5973-3A590E225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2ABB1-6CCC-CCE0-C64A-85561B0F7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330"/>
            <a:ext cx="12192000" cy="640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0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235B-3E1B-B617-85B7-07055B80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Assuming Glider Clock and DMON Clock Synced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2420C-E1DC-2584-F737-BDBF72020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29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E861-937D-2565-4068-EF40FCB6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8C7B-748D-0E49-F273-463D5588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03944-4CFE-25B4-2C6F-67164ED3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959"/>
            <a:ext cx="12192000" cy="6082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D6CEA-1F87-7EF2-4A5C-7CFB6AD1B7FF}"/>
              </a:ext>
            </a:extLst>
          </p:cNvPr>
          <p:cNvSpPr txBox="1"/>
          <p:nvPr/>
        </p:nvSpPr>
        <p:spPr>
          <a:xfrm>
            <a:off x="11006667" y="527148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Ballast Pump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2DEA2-7DFD-09EF-7830-DD6FD42F4B9D}"/>
              </a:ext>
            </a:extLst>
          </p:cNvPr>
          <p:cNvSpPr txBox="1"/>
          <p:nvPr/>
        </p:nvSpPr>
        <p:spPr>
          <a:xfrm>
            <a:off x="11006667" y="2381348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 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93133-A51E-832A-1CD9-B9EA35541A34}"/>
              </a:ext>
            </a:extLst>
          </p:cNvPr>
          <p:cNvSpPr txBox="1"/>
          <p:nvPr/>
        </p:nvSpPr>
        <p:spPr>
          <a:xfrm>
            <a:off x="11006667" y="4105721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Pump</a:t>
            </a:r>
          </a:p>
        </p:txBody>
      </p:sp>
    </p:spTree>
    <p:extLst>
      <p:ext uri="{BB962C8B-B14F-4D97-AF65-F5344CB8AC3E}">
        <p14:creationId xmlns:p14="http://schemas.microsoft.com/office/powerpoint/2010/main" val="3030037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B702-E8EE-DC3E-B64B-2698FBE4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0C8F3-D55A-930B-81AF-BCE82017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5DAC5-332B-EF9F-51A0-3403D4DF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597"/>
            <a:ext cx="12192000" cy="612680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B67D281-F356-B74B-55ED-4A89159D1BA5}"/>
              </a:ext>
            </a:extLst>
          </p:cNvPr>
          <p:cNvGrpSpPr/>
          <p:nvPr/>
        </p:nvGrpSpPr>
        <p:grpSpPr>
          <a:xfrm>
            <a:off x="1549307" y="4437440"/>
            <a:ext cx="8225640" cy="498960"/>
            <a:chOff x="1549307" y="4437440"/>
            <a:chExt cx="822564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51E64D0-9211-F615-E8F3-8BD78553EA30}"/>
                    </a:ext>
                  </a:extLst>
                </p14:cNvPr>
                <p14:cNvContentPartPr/>
                <p14:nvPr/>
              </p14:nvContentPartPr>
              <p14:xfrm>
                <a:off x="3725147" y="4842800"/>
                <a:ext cx="360" cy="89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51E64D0-9211-F615-E8F3-8BD78553EA3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19027" y="4836680"/>
                  <a:ext cx="12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FCD285-ACFC-661D-FD3F-B359C238CBF2}"/>
                    </a:ext>
                  </a:extLst>
                </p14:cNvPr>
                <p14:cNvContentPartPr/>
                <p14:nvPr/>
              </p14:nvContentPartPr>
              <p14:xfrm>
                <a:off x="3750347" y="4783760"/>
                <a:ext cx="680400" cy="126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FCD285-ACFC-661D-FD3F-B359C238CBF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4227" y="4777640"/>
                  <a:ext cx="692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BFCE45D-8B36-0F0D-6112-F69D9738B4DA}"/>
                    </a:ext>
                  </a:extLst>
                </p14:cNvPr>
                <p14:cNvContentPartPr/>
                <p14:nvPr/>
              </p14:nvContentPartPr>
              <p14:xfrm>
                <a:off x="1705907" y="4598360"/>
                <a:ext cx="2324160" cy="177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BFCE45D-8B36-0F0D-6112-F69D9738B4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99787" y="4592240"/>
                  <a:ext cx="2336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2B849E-587A-DEF3-28AC-AF80AC09DAA1}"/>
                    </a:ext>
                  </a:extLst>
                </p14:cNvPr>
                <p14:cNvContentPartPr/>
                <p14:nvPr/>
              </p14:nvContentPartPr>
              <p14:xfrm>
                <a:off x="1549307" y="4536080"/>
                <a:ext cx="354960" cy="79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2B849E-587A-DEF3-28AC-AF80AC09DA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43187" y="4529960"/>
                  <a:ext cx="367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4561F7-DB25-5BFA-A49B-5C6F485E0F9C}"/>
                    </a:ext>
                  </a:extLst>
                </p14:cNvPr>
                <p14:cNvContentPartPr/>
                <p14:nvPr/>
              </p14:nvContentPartPr>
              <p14:xfrm>
                <a:off x="6338387" y="4842800"/>
                <a:ext cx="20160" cy="7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4561F7-DB25-5BFA-A49B-5C6F485E0F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32267" y="4836680"/>
                  <a:ext cx="32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5FEB84-4C96-A6E6-3824-FF845360E52A}"/>
                    </a:ext>
                  </a:extLst>
                </p14:cNvPr>
                <p14:cNvContentPartPr/>
                <p14:nvPr/>
              </p14:nvContentPartPr>
              <p14:xfrm>
                <a:off x="6307787" y="4766480"/>
                <a:ext cx="3467160" cy="169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5FEB84-4C96-A6E6-3824-FF845360E52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01667" y="4760360"/>
                  <a:ext cx="3479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36D560-4400-C3A2-62BB-4C3BCDD1B34E}"/>
                    </a:ext>
                  </a:extLst>
                </p14:cNvPr>
                <p14:cNvContentPartPr/>
                <p14:nvPr/>
              </p14:nvContentPartPr>
              <p14:xfrm>
                <a:off x="4156787" y="4437440"/>
                <a:ext cx="3564000" cy="195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36D560-4400-C3A2-62BB-4C3BCDD1B34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0667" y="4431320"/>
                  <a:ext cx="3576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E2AFAB-91E9-C2EE-1E83-4697CDDCDDBA}"/>
                    </a:ext>
                  </a:extLst>
                </p14:cNvPr>
                <p14:cNvContentPartPr/>
                <p14:nvPr/>
              </p14:nvContentPartPr>
              <p14:xfrm>
                <a:off x="6231107" y="468224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E2AFAB-91E9-C2EE-1E83-4697CDDCDD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24987" y="46761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8739FE-F965-CE4C-306F-67E4E567EA09}"/>
                    </a:ext>
                  </a:extLst>
                </p14:cNvPr>
                <p14:cNvContentPartPr/>
                <p14:nvPr/>
              </p14:nvContentPartPr>
              <p14:xfrm>
                <a:off x="6127067" y="4664240"/>
                <a:ext cx="1143720" cy="9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8739FE-F965-CE4C-306F-67E4E567EA0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20947" y="4658120"/>
                  <a:ext cx="1155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D51C645-748A-4890-B971-9B37916A5A5C}"/>
                    </a:ext>
                  </a:extLst>
                </p14:cNvPr>
                <p14:cNvContentPartPr/>
                <p14:nvPr/>
              </p14:nvContentPartPr>
              <p14:xfrm>
                <a:off x="6019427" y="4648040"/>
                <a:ext cx="202320" cy="59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D51C645-748A-4890-B971-9B37916A5A5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13307" y="4641920"/>
                  <a:ext cx="21456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1BE44FB-B671-B249-4AF7-2520D36CC8C7}"/>
              </a:ext>
            </a:extLst>
          </p:cNvPr>
          <p:cNvSpPr txBox="1"/>
          <p:nvPr/>
        </p:nvSpPr>
        <p:spPr>
          <a:xfrm>
            <a:off x="10988574" y="551090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Ballast Pump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F23A6-7B31-E000-BC05-915BB763D36D}"/>
              </a:ext>
            </a:extLst>
          </p:cNvPr>
          <p:cNvSpPr txBox="1"/>
          <p:nvPr/>
        </p:nvSpPr>
        <p:spPr>
          <a:xfrm>
            <a:off x="10988574" y="2405290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A1DD2-0FC0-06C3-070B-02F74D0AEB40}"/>
              </a:ext>
            </a:extLst>
          </p:cNvPr>
          <p:cNvSpPr txBox="1"/>
          <p:nvPr/>
        </p:nvSpPr>
        <p:spPr>
          <a:xfrm>
            <a:off x="10988574" y="4129663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Pump</a:t>
            </a:r>
          </a:p>
        </p:txBody>
      </p:sp>
    </p:spTree>
    <p:extLst>
      <p:ext uri="{BB962C8B-B14F-4D97-AF65-F5344CB8AC3E}">
        <p14:creationId xmlns:p14="http://schemas.microsoft.com/office/powerpoint/2010/main" val="375334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CFDF-DD56-E2C2-475B-FE8002C9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Syncing Glider and DMON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D5319-C1BF-5F37-8517-587BCB6D4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5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ADCF-1CF0-0327-6277-EEA81DF8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6DB70-92A3-8221-4244-3F51BF489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A2DB4-0FAB-C408-E1C8-E1B08382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294"/>
            <a:ext cx="12192000" cy="6179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CF889-C07F-1A0B-CC46-CD91065825A5}"/>
              </a:ext>
            </a:extLst>
          </p:cNvPr>
          <p:cNvSpPr txBox="1"/>
          <p:nvPr/>
        </p:nvSpPr>
        <p:spPr>
          <a:xfrm>
            <a:off x="10964334" y="527148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Ballast Pump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414DC-33BB-0770-CDD5-2B6E743847CF}"/>
              </a:ext>
            </a:extLst>
          </p:cNvPr>
          <p:cNvSpPr txBox="1"/>
          <p:nvPr/>
        </p:nvSpPr>
        <p:spPr>
          <a:xfrm>
            <a:off x="10964334" y="2381348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 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2C6FB-0A99-A587-71A9-40BE408C2513}"/>
              </a:ext>
            </a:extLst>
          </p:cNvPr>
          <p:cNvSpPr txBox="1"/>
          <p:nvPr/>
        </p:nvSpPr>
        <p:spPr>
          <a:xfrm>
            <a:off x="10964334" y="4105721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Pump</a:t>
            </a:r>
          </a:p>
        </p:txBody>
      </p:sp>
    </p:spTree>
    <p:extLst>
      <p:ext uri="{BB962C8B-B14F-4D97-AF65-F5344CB8AC3E}">
        <p14:creationId xmlns:p14="http://schemas.microsoft.com/office/powerpoint/2010/main" val="201069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9DBB-01B1-0CF0-82AD-C7436BAA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26E2B-C89F-9862-3382-094D2289E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71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D752-79FC-73D0-C779-071DDF34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21CB9-179C-9FB5-A1EE-4359621ED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E03CA-5F3C-963B-A620-A6477C7D2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976"/>
            <a:ext cx="12192000" cy="6204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422EE9-6F42-D224-CF80-F2C0B9F31DAD}"/>
              </a:ext>
            </a:extLst>
          </p:cNvPr>
          <p:cNvSpPr/>
          <p:nvPr/>
        </p:nvSpPr>
        <p:spPr>
          <a:xfrm>
            <a:off x="1676399" y="4775200"/>
            <a:ext cx="1100667" cy="140176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5A02C-9731-D4A9-A325-D4EEF03AF0DD}"/>
              </a:ext>
            </a:extLst>
          </p:cNvPr>
          <p:cNvSpPr txBox="1"/>
          <p:nvPr/>
        </p:nvSpPr>
        <p:spPr>
          <a:xfrm>
            <a:off x="11040534" y="603084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Ballast Pump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52043-B0EF-79C8-C043-0518074BD4BA}"/>
              </a:ext>
            </a:extLst>
          </p:cNvPr>
          <p:cNvSpPr txBox="1"/>
          <p:nvPr/>
        </p:nvSpPr>
        <p:spPr>
          <a:xfrm>
            <a:off x="11040534" y="2457284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 Motor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7A0E7-07A2-2B22-FF84-8CD0F1F05F0E}"/>
              </a:ext>
            </a:extLst>
          </p:cNvPr>
          <p:cNvSpPr txBox="1"/>
          <p:nvPr/>
        </p:nvSpPr>
        <p:spPr>
          <a:xfrm>
            <a:off x="11040534" y="4181657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Pump</a:t>
            </a:r>
          </a:p>
        </p:txBody>
      </p:sp>
    </p:spTree>
    <p:extLst>
      <p:ext uri="{BB962C8B-B14F-4D97-AF65-F5344CB8AC3E}">
        <p14:creationId xmlns:p14="http://schemas.microsoft.com/office/powerpoint/2010/main" val="1392411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004B-EED3-E338-6D08-3BC864E9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A786-A511-2B1F-FD02-E376584E5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difference: ~01:40:51</a:t>
            </a:r>
          </a:p>
          <a:p>
            <a:pPr lvl="1"/>
            <a:r>
              <a:rPr lang="en-US" dirty="0"/>
              <a:t>Glider clock earlier than </a:t>
            </a:r>
            <a:r>
              <a:rPr lang="en-US" dirty="0" err="1"/>
              <a:t>dmon</a:t>
            </a:r>
            <a:r>
              <a:rPr lang="en-US" dirty="0"/>
              <a:t> clock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A0CA34-4FD8-DEE9-55B3-B055C3430E78}"/>
              </a:ext>
            </a:extLst>
          </p:cNvPr>
          <p:cNvCxnSpPr/>
          <p:nvPr/>
        </p:nvCxnSpPr>
        <p:spPr>
          <a:xfrm>
            <a:off x="6451600" y="2252133"/>
            <a:ext cx="31326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687B95-6684-EA61-99AF-6068B16A52BE}"/>
                  </a:ext>
                </a:extLst>
              </p14:cNvPr>
              <p14:cNvContentPartPr/>
              <p14:nvPr/>
            </p14:nvContentPartPr>
            <p14:xfrm>
              <a:off x="7010507" y="2167280"/>
              <a:ext cx="9000" cy="195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687B95-6684-EA61-99AF-6068B16A52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4387" y="2161160"/>
                <a:ext cx="212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FFE584-20AD-615C-948C-36B1FE3F2A58}"/>
                  </a:ext>
                </a:extLst>
              </p14:cNvPr>
              <p14:cNvContentPartPr/>
              <p14:nvPr/>
            </p14:nvContentPartPr>
            <p14:xfrm>
              <a:off x="8559587" y="2184200"/>
              <a:ext cx="360" cy="160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FFE584-20AD-615C-948C-36B1FE3F2A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3467" y="2178080"/>
                <a:ext cx="12600" cy="1728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BEC8CA9-82AA-1378-7D66-62CAF0BED48D}"/>
              </a:ext>
            </a:extLst>
          </p:cNvPr>
          <p:cNvSpPr txBox="1"/>
          <p:nvPr/>
        </p:nvSpPr>
        <p:spPr>
          <a:xfrm>
            <a:off x="8102507" y="1800033"/>
            <a:ext cx="914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24458-8E1D-229E-BEC8-E1D5CD812C1A}"/>
              </a:ext>
            </a:extLst>
          </p:cNvPr>
          <p:cNvSpPr txBox="1"/>
          <p:nvPr/>
        </p:nvSpPr>
        <p:spPr>
          <a:xfrm>
            <a:off x="6062561" y="1814868"/>
            <a:ext cx="1895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Glider Flight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1318EB-9EB8-AFEF-C0CF-4411F2877098}"/>
              </a:ext>
            </a:extLst>
          </p:cNvPr>
          <p:cNvGrpSpPr/>
          <p:nvPr/>
        </p:nvGrpSpPr>
        <p:grpSpPr>
          <a:xfrm>
            <a:off x="9457067" y="2328200"/>
            <a:ext cx="716760" cy="255600"/>
            <a:chOff x="9457067" y="2328200"/>
            <a:chExt cx="71676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41F8CF7-7046-ED23-2A54-2C49FDB58222}"/>
                    </a:ext>
                  </a:extLst>
                </p14:cNvPr>
                <p14:cNvContentPartPr/>
                <p14:nvPr/>
              </p14:nvContentPartPr>
              <p14:xfrm>
                <a:off x="9457067" y="2396240"/>
                <a:ext cx="13248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41F8CF7-7046-ED23-2A54-2C49FDB582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50947" y="2390120"/>
                  <a:ext cx="144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618B2FB-EFA4-5E52-63BD-DEF626BAB88D}"/>
                    </a:ext>
                  </a:extLst>
                </p14:cNvPr>
                <p14:cNvContentPartPr/>
                <p14:nvPr/>
              </p14:nvContentPartPr>
              <p14:xfrm>
                <a:off x="9498107" y="2328200"/>
                <a:ext cx="96120" cy="240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618B2FB-EFA4-5E52-63BD-DEF626BAB8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91987" y="2322080"/>
                  <a:ext cx="108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B7B6733-A352-44B4-C292-AAA2F2749518}"/>
                    </a:ext>
                  </a:extLst>
                </p14:cNvPr>
                <p14:cNvContentPartPr/>
                <p14:nvPr/>
              </p14:nvContentPartPr>
              <p14:xfrm>
                <a:off x="9660467" y="2429720"/>
                <a:ext cx="3600" cy="115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7B6733-A352-44B4-C292-AAA2F27495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54347" y="2423600"/>
                  <a:ext cx="15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449F7C-2C21-B281-7F6A-A998C2EC35C7}"/>
                    </a:ext>
                  </a:extLst>
                </p14:cNvPr>
                <p14:cNvContentPartPr/>
                <p14:nvPr/>
              </p14:nvContentPartPr>
              <p14:xfrm>
                <a:off x="9685667" y="2353760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4449F7C-2C21-B281-7F6A-A998C2EC35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9547" y="23476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8F4FF0-18A0-E078-CC9E-C0C1CBBDB79A}"/>
                    </a:ext>
                  </a:extLst>
                </p14:cNvPr>
                <p14:cNvContentPartPr/>
                <p14:nvPr/>
              </p14:nvContentPartPr>
              <p14:xfrm>
                <a:off x="9761627" y="2429720"/>
                <a:ext cx="190080" cy="115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8F4FF0-18A0-E078-CC9E-C0C1CBBDB7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55507" y="2423600"/>
                  <a:ext cx="202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668FEE-70A7-07FB-B49F-D2A1642B4322}"/>
                    </a:ext>
                  </a:extLst>
                </p14:cNvPr>
                <p14:cNvContentPartPr/>
                <p14:nvPr/>
              </p14:nvContentPartPr>
              <p14:xfrm>
                <a:off x="9989147" y="2435840"/>
                <a:ext cx="184680" cy="147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668FEE-70A7-07FB-B49F-D2A1642B43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3027" y="2429720"/>
                  <a:ext cx="196920" cy="16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905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409A-D724-B20F-2E7B-A4E9E160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 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B2741-F5F6-EEAF-842A-1A608A477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39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FFF3-1345-35BB-FA7B-CA187E5E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D7E1-9D4B-FCD6-7384-6759A9BBD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0A76C-CA51-C614-0726-67884AC6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235"/>
            <a:ext cx="12192000" cy="6169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5B51E-4D18-B57B-1AC7-67C405E111E5}"/>
              </a:ext>
            </a:extLst>
          </p:cNvPr>
          <p:cNvSpPr txBox="1"/>
          <p:nvPr/>
        </p:nvSpPr>
        <p:spPr>
          <a:xfrm>
            <a:off x="11006667" y="515839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Ballast Pump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FAF1F-0CE1-A902-F738-16FF69A30FED}"/>
              </a:ext>
            </a:extLst>
          </p:cNvPr>
          <p:cNvSpPr txBox="1"/>
          <p:nvPr/>
        </p:nvSpPr>
        <p:spPr>
          <a:xfrm>
            <a:off x="11006667" y="2370039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 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A9D5F-3FC4-92E5-AE29-8372298DFA41}"/>
              </a:ext>
            </a:extLst>
          </p:cNvPr>
          <p:cNvSpPr txBox="1"/>
          <p:nvPr/>
        </p:nvSpPr>
        <p:spPr>
          <a:xfrm>
            <a:off x="11006667" y="4094412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Pump</a:t>
            </a:r>
          </a:p>
        </p:txBody>
      </p:sp>
    </p:spTree>
    <p:extLst>
      <p:ext uri="{BB962C8B-B14F-4D97-AF65-F5344CB8AC3E}">
        <p14:creationId xmlns:p14="http://schemas.microsoft.com/office/powerpoint/2010/main" val="1022246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81B2-E0D1-947F-C9B9-1DD92AE8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8158E-718F-C858-6C5B-65BE50C5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E9B47-981F-8135-4A22-E08CD99AD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38"/>
            <a:ext cx="12192000" cy="6172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55458-8375-C46C-205D-0ED1DEB32578}"/>
              </a:ext>
            </a:extLst>
          </p:cNvPr>
          <p:cNvSpPr txBox="1"/>
          <p:nvPr/>
        </p:nvSpPr>
        <p:spPr>
          <a:xfrm>
            <a:off x="11049000" y="611550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Ballast Pump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3F44A-15CD-502D-A826-89D189C64A97}"/>
              </a:ext>
            </a:extLst>
          </p:cNvPr>
          <p:cNvSpPr txBox="1"/>
          <p:nvPr/>
        </p:nvSpPr>
        <p:spPr>
          <a:xfrm>
            <a:off x="11049000" y="2465750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 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F6F2D-4FC0-77D9-4143-64984ADA0578}"/>
              </a:ext>
            </a:extLst>
          </p:cNvPr>
          <p:cNvSpPr txBox="1"/>
          <p:nvPr/>
        </p:nvSpPr>
        <p:spPr>
          <a:xfrm>
            <a:off x="11049000" y="4190123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Pump</a:t>
            </a:r>
          </a:p>
        </p:txBody>
      </p:sp>
    </p:spTree>
    <p:extLst>
      <p:ext uri="{BB962C8B-B14F-4D97-AF65-F5344CB8AC3E}">
        <p14:creationId xmlns:p14="http://schemas.microsoft.com/office/powerpoint/2010/main" val="2189855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EF10-4EB5-627A-0630-62D694EC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139CC-0514-B377-1B25-B4CC3827E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9CCBC-BCD5-4BE0-E77C-31629C95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521"/>
            <a:ext cx="12192000" cy="6006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233D92-83E5-CA07-2332-5A771F640D5C}"/>
              </a:ext>
            </a:extLst>
          </p:cNvPr>
          <p:cNvSpPr txBox="1"/>
          <p:nvPr/>
        </p:nvSpPr>
        <p:spPr>
          <a:xfrm>
            <a:off x="11023601" y="527148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Ballast Pump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DCF5C-B0C5-BC21-B1BF-E3A5900F7FDC}"/>
              </a:ext>
            </a:extLst>
          </p:cNvPr>
          <p:cNvSpPr txBox="1"/>
          <p:nvPr/>
        </p:nvSpPr>
        <p:spPr>
          <a:xfrm>
            <a:off x="11023601" y="2381348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 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89D08-66AE-66AA-144C-A2E2A2A523DC}"/>
              </a:ext>
            </a:extLst>
          </p:cNvPr>
          <p:cNvSpPr txBox="1"/>
          <p:nvPr/>
        </p:nvSpPr>
        <p:spPr>
          <a:xfrm>
            <a:off x="11023601" y="4105721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Pump</a:t>
            </a:r>
          </a:p>
        </p:txBody>
      </p:sp>
    </p:spTree>
    <p:extLst>
      <p:ext uri="{BB962C8B-B14F-4D97-AF65-F5344CB8AC3E}">
        <p14:creationId xmlns:p14="http://schemas.microsoft.com/office/powerpoint/2010/main" val="348199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996F-DC1E-A934-6D55-A1FB3631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83395-18BD-939B-C59C-4E99A563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 pump part lines up really well</a:t>
            </a:r>
          </a:p>
          <a:p>
            <a:r>
              <a:rPr lang="en-US" dirty="0"/>
              <a:t>But ballast pump part doesn’t really, at all</a:t>
            </a:r>
          </a:p>
          <a:p>
            <a:r>
              <a:rPr lang="en-US" dirty="0"/>
              <a:t>Angus whale mission </a:t>
            </a:r>
            <a:r>
              <a:rPr lang="en-US" dirty="0" err="1"/>
              <a:t>mlgs</a:t>
            </a:r>
            <a:r>
              <a:rPr lang="en-US" dirty="0"/>
              <a:t>?</a:t>
            </a:r>
          </a:p>
          <a:p>
            <a:r>
              <a:rPr lang="en-US" dirty="0"/>
              <a:t>Karen suggested to look at the </a:t>
            </a:r>
            <a:r>
              <a:rPr lang="en-US" dirty="0" err="1"/>
              <a:t>mlgs</a:t>
            </a:r>
            <a:r>
              <a:rPr lang="en-US" dirty="0"/>
              <a:t> where mission aborted and restarted</a:t>
            </a:r>
          </a:p>
        </p:txBody>
      </p:sp>
    </p:spTree>
    <p:extLst>
      <p:ext uri="{BB962C8B-B14F-4D97-AF65-F5344CB8AC3E}">
        <p14:creationId xmlns:p14="http://schemas.microsoft.com/office/powerpoint/2010/main" val="85010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CA8C-EF0F-7C38-EDC6-79DEA136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Glider Clock and DMON clocks are Synced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C6B44-1570-EE90-FD9F-D1894F3AD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D72F5-F128-0ADE-FE29-8D02488F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66" y="1825625"/>
            <a:ext cx="9660467" cy="4854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9C8689-26EF-4862-B98E-55A9DA829928}"/>
              </a:ext>
            </a:extLst>
          </p:cNvPr>
          <p:cNvSpPr txBox="1"/>
          <p:nvPr/>
        </p:nvSpPr>
        <p:spPr>
          <a:xfrm>
            <a:off x="9994899" y="2405956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Ballast Pump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4AB97-3557-AA07-CA46-C485D102CC37}"/>
              </a:ext>
            </a:extLst>
          </p:cNvPr>
          <p:cNvSpPr txBox="1"/>
          <p:nvPr/>
        </p:nvSpPr>
        <p:spPr>
          <a:xfrm>
            <a:off x="9994899" y="3429000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 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845A2-92F1-C8CC-5319-6AC42E4C4F6F}"/>
              </a:ext>
            </a:extLst>
          </p:cNvPr>
          <p:cNvSpPr txBox="1"/>
          <p:nvPr/>
        </p:nvSpPr>
        <p:spPr>
          <a:xfrm>
            <a:off x="9994899" y="4900756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Pump</a:t>
            </a:r>
          </a:p>
        </p:txBody>
      </p:sp>
    </p:spTree>
    <p:extLst>
      <p:ext uri="{BB962C8B-B14F-4D97-AF65-F5344CB8AC3E}">
        <p14:creationId xmlns:p14="http://schemas.microsoft.com/office/powerpoint/2010/main" val="421974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80B7-AF6F-B43A-BF99-5610DBA47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Syncing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870D1-7D5B-1FF1-F900-C3646BD54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BF5E5-4E76-22FF-A9CC-0069FF57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654525"/>
            <a:ext cx="10134622" cy="4987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66D33-5A8C-9FEB-9591-21EEBB042612}"/>
              </a:ext>
            </a:extLst>
          </p:cNvPr>
          <p:cNvSpPr txBox="1"/>
          <p:nvPr/>
        </p:nvSpPr>
        <p:spPr>
          <a:xfrm>
            <a:off x="10274311" y="4567014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Ballast Pump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5DC6E-D0C6-4C32-2659-3CEAE0275D8F}"/>
              </a:ext>
            </a:extLst>
          </p:cNvPr>
          <p:cNvSpPr txBox="1"/>
          <p:nvPr/>
        </p:nvSpPr>
        <p:spPr>
          <a:xfrm>
            <a:off x="10274310" y="2119672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 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B0ED2-D887-E6A0-3BDA-D4015B89E282}"/>
              </a:ext>
            </a:extLst>
          </p:cNvPr>
          <p:cNvSpPr txBox="1"/>
          <p:nvPr/>
        </p:nvSpPr>
        <p:spPr>
          <a:xfrm>
            <a:off x="10274311" y="3471987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Pump</a:t>
            </a:r>
          </a:p>
        </p:txBody>
      </p:sp>
    </p:spTree>
    <p:extLst>
      <p:ext uri="{BB962C8B-B14F-4D97-AF65-F5344CB8AC3E}">
        <p14:creationId xmlns:p14="http://schemas.microsoft.com/office/powerpoint/2010/main" val="307971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47DD-F609-11BD-9958-4849CFAB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13ED-D40D-14E0-C5CB-68FBC2DEE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10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Time difference: ~00:14:25</a:t>
            </a:r>
          </a:p>
          <a:p>
            <a:pPr lvl="1"/>
            <a:r>
              <a:rPr lang="en-US" dirty="0"/>
              <a:t>DMON clock earlier than glider clock</a:t>
            </a:r>
          </a:p>
          <a:p>
            <a:r>
              <a:rPr lang="en-US" dirty="0"/>
              <a:t>Mission START Date in </a:t>
            </a:r>
            <a:r>
              <a:rPr lang="en-US" dirty="0" err="1"/>
              <a:t>mlg</a:t>
            </a:r>
            <a:r>
              <a:rPr lang="en-US" dirty="0"/>
              <a:t> file is strangely ~00:14:25 ahead of the actual start time (written down from SFMC clock)</a:t>
            </a:r>
          </a:p>
          <a:p>
            <a:pPr lvl="1"/>
            <a:r>
              <a:rPr lang="en-US" dirty="0"/>
              <a:t>Written sim start time is </a:t>
            </a:r>
            <a:r>
              <a:rPr lang="en-US" dirty="0">
                <a:highlight>
                  <a:srgbClr val="FFFF00"/>
                </a:highlight>
              </a:rPr>
              <a:t>Jun 12 14:21:30 2025</a:t>
            </a:r>
          </a:p>
          <a:p>
            <a:r>
              <a:rPr lang="en-US" dirty="0"/>
              <a:t>So DMON time is correct and glider (</a:t>
            </a:r>
            <a:r>
              <a:rPr lang="en-US" dirty="0" err="1"/>
              <a:t>dbd</a:t>
            </a:r>
            <a:r>
              <a:rPr lang="en-US" dirty="0"/>
              <a:t> time) is not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F8150-0A1B-DD29-031E-77836BB4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48" y="4123943"/>
            <a:ext cx="5934903" cy="2734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853BDE-75BA-8A97-DD5E-92F251B04351}"/>
                  </a:ext>
                </a:extLst>
              </p14:cNvPr>
              <p14:cNvContentPartPr/>
              <p14:nvPr/>
            </p14:nvContentPartPr>
            <p14:xfrm>
              <a:off x="2666747" y="4800320"/>
              <a:ext cx="3504960" cy="170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853BDE-75BA-8A97-DD5E-92F251B043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3107" y="4692320"/>
                <a:ext cx="36126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E044FD-97BE-0A9E-17B5-B81796DEDD45}"/>
                  </a:ext>
                </a:extLst>
              </p14:cNvPr>
              <p14:cNvContentPartPr/>
              <p14:nvPr/>
            </p14:nvContentPartPr>
            <p14:xfrm>
              <a:off x="2734427" y="6103880"/>
              <a:ext cx="3869280" cy="60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E044FD-97BE-0A9E-17B5-B81796DEDD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80427" y="5996240"/>
                <a:ext cx="3976920" cy="27612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4B7AE1-2128-F6A7-7140-F441C0BAFA7A}"/>
              </a:ext>
            </a:extLst>
          </p:cNvPr>
          <p:cNvCxnSpPr/>
          <p:nvPr/>
        </p:nvCxnSpPr>
        <p:spPr>
          <a:xfrm>
            <a:off x="6451600" y="2252133"/>
            <a:ext cx="31326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DC97FB5-3CA3-733E-6AC3-7D6537856E62}"/>
                  </a:ext>
                </a:extLst>
              </p14:cNvPr>
              <p14:cNvContentPartPr/>
              <p14:nvPr/>
            </p14:nvContentPartPr>
            <p14:xfrm>
              <a:off x="7010507" y="2167280"/>
              <a:ext cx="9000" cy="195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DC97FB5-3CA3-733E-6AC3-7D6537856E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04387" y="2161160"/>
                <a:ext cx="212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E7D86A3-E8B9-C610-9F83-2482E20F2813}"/>
                  </a:ext>
                </a:extLst>
              </p14:cNvPr>
              <p14:cNvContentPartPr/>
              <p14:nvPr/>
            </p14:nvContentPartPr>
            <p14:xfrm>
              <a:off x="8559587" y="2184200"/>
              <a:ext cx="360" cy="160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E7D86A3-E8B9-C610-9F83-2482E20F28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53467" y="2178080"/>
                <a:ext cx="12600" cy="1728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0D844BB-FAEC-A146-BFB6-A58E19C3658F}"/>
              </a:ext>
            </a:extLst>
          </p:cNvPr>
          <p:cNvSpPr txBox="1"/>
          <p:nvPr/>
        </p:nvSpPr>
        <p:spPr>
          <a:xfrm>
            <a:off x="6603707" y="1825625"/>
            <a:ext cx="914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DMON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8677E-3B82-E2A0-7202-853408708E8D}"/>
              </a:ext>
            </a:extLst>
          </p:cNvPr>
          <p:cNvSpPr txBox="1"/>
          <p:nvPr/>
        </p:nvSpPr>
        <p:spPr>
          <a:xfrm>
            <a:off x="7688375" y="1839383"/>
            <a:ext cx="1895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Glider Flight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5785BE-FF50-8513-4FF4-51C8D784126F}"/>
              </a:ext>
            </a:extLst>
          </p:cNvPr>
          <p:cNvGrpSpPr/>
          <p:nvPr/>
        </p:nvGrpSpPr>
        <p:grpSpPr>
          <a:xfrm>
            <a:off x="9508187" y="2345120"/>
            <a:ext cx="694440" cy="171000"/>
            <a:chOff x="9508187" y="2345120"/>
            <a:chExt cx="69444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75925B-792E-969C-7B7E-B1C19042F4B2}"/>
                    </a:ext>
                  </a:extLst>
                </p14:cNvPr>
                <p14:cNvContentPartPr/>
                <p14:nvPr/>
              </p14:nvContentPartPr>
              <p14:xfrm>
                <a:off x="9508187" y="2396240"/>
                <a:ext cx="19368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75925B-792E-969C-7B7E-B1C19042F4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02067" y="2390120"/>
                  <a:ext cx="205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DDAA04-1A0F-3D28-1AB7-138EEB07F6AF}"/>
                    </a:ext>
                  </a:extLst>
                </p14:cNvPr>
                <p14:cNvContentPartPr/>
                <p14:nvPr/>
              </p14:nvContentPartPr>
              <p14:xfrm>
                <a:off x="9573707" y="2345120"/>
                <a:ext cx="123480" cy="154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DDAA04-1A0F-3D28-1AB7-138EEB07F6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67587" y="2339000"/>
                  <a:ext cx="135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98D94B-70B7-7B13-71B0-D5A0E26BA87A}"/>
                    </a:ext>
                  </a:extLst>
                </p14:cNvPr>
                <p14:cNvContentPartPr/>
                <p14:nvPr/>
              </p14:nvContentPartPr>
              <p14:xfrm>
                <a:off x="9761987" y="2396240"/>
                <a:ext cx="9000" cy="92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898D94B-70B7-7B13-71B0-D5A0E26BA8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55867" y="2390120"/>
                  <a:ext cx="21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F197D9-F014-7B99-3722-7B0662DF38F8}"/>
                    </a:ext>
                  </a:extLst>
                </p14:cNvPr>
                <p14:cNvContentPartPr/>
                <p14:nvPr/>
              </p14:nvContentPartPr>
              <p14:xfrm>
                <a:off x="9761987" y="2362040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F197D9-F014-7B99-3722-7B0662DF38F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55867" y="23559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5F6453-1C07-309F-C926-B40552617C5E}"/>
                    </a:ext>
                  </a:extLst>
                </p14:cNvPr>
                <p14:cNvContentPartPr/>
                <p14:nvPr/>
              </p14:nvContentPartPr>
              <p14:xfrm>
                <a:off x="9821387" y="2365280"/>
                <a:ext cx="161640" cy="122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5F6453-1C07-309F-C926-B40552617C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15267" y="2359160"/>
                  <a:ext cx="173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ED04524-CA1F-FC04-C8E3-DA62C059EF44}"/>
                    </a:ext>
                  </a:extLst>
                </p14:cNvPr>
                <p14:cNvContentPartPr/>
                <p14:nvPr/>
              </p14:nvContentPartPr>
              <p14:xfrm>
                <a:off x="10038467" y="2396960"/>
                <a:ext cx="164160" cy="119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ED04524-CA1F-FC04-C8E3-DA62C059EF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32347" y="2390840"/>
                  <a:ext cx="176400" cy="13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684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D3C7-C91A-8240-7068-C26AF071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Angus Whale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05774-4EFF-1D38-E98D-39E0C876F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29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4136-6B82-3199-B6E4-471507BB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94AA-93EF-75DF-C609-70D71F207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Plotted entire </a:t>
            </a:r>
            <a:r>
              <a:rPr lang="en-US" dirty="0" err="1"/>
              <a:t>substruct</a:t>
            </a:r>
            <a:r>
              <a:rPr lang="en-US" dirty="0"/>
              <a:t> data on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Primarily looked for spots with irregular air pump movements, because those are easier to spot on audio</a:t>
            </a:r>
          </a:p>
        </p:txBody>
      </p:sp>
    </p:spTree>
    <p:extLst>
      <p:ext uri="{BB962C8B-B14F-4D97-AF65-F5344CB8AC3E}">
        <p14:creationId xmlns:p14="http://schemas.microsoft.com/office/powerpoint/2010/main" val="219301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EC92-B601-7262-AEBE-FF6E9549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D5BA-A7EC-F3F8-C972-90CDCE48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28D41-FEE8-6051-BD2E-2A5557A5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18"/>
            <a:ext cx="12192000" cy="60279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2F769A-2EB9-F59C-1BA3-D719D0ED1069}"/>
              </a:ext>
            </a:extLst>
          </p:cNvPr>
          <p:cNvSpPr/>
          <p:nvPr/>
        </p:nvSpPr>
        <p:spPr>
          <a:xfrm>
            <a:off x="3953933" y="4309533"/>
            <a:ext cx="304800" cy="1744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49524-DDBC-D977-79B2-692077EDDA15}"/>
              </a:ext>
            </a:extLst>
          </p:cNvPr>
          <p:cNvSpPr txBox="1"/>
          <p:nvPr/>
        </p:nvSpPr>
        <p:spPr>
          <a:xfrm>
            <a:off x="11006667" y="874017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Ballast Pump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988CE-5EA7-1DE8-B816-FBC83415A9F1}"/>
              </a:ext>
            </a:extLst>
          </p:cNvPr>
          <p:cNvSpPr txBox="1"/>
          <p:nvPr/>
        </p:nvSpPr>
        <p:spPr>
          <a:xfrm>
            <a:off x="11006667" y="2728217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 Motor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B7E5F-4DBC-55E0-8FA7-649F5C8C4F28}"/>
              </a:ext>
            </a:extLst>
          </p:cNvPr>
          <p:cNvSpPr txBox="1"/>
          <p:nvPr/>
        </p:nvSpPr>
        <p:spPr>
          <a:xfrm>
            <a:off x="11006667" y="4452590"/>
            <a:ext cx="173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 Pump</a:t>
            </a:r>
          </a:p>
        </p:txBody>
      </p:sp>
    </p:spTree>
    <p:extLst>
      <p:ext uri="{BB962C8B-B14F-4D97-AF65-F5344CB8AC3E}">
        <p14:creationId xmlns:p14="http://schemas.microsoft.com/office/powerpoint/2010/main" val="309299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ED85-41CC-3CF2-704C-75C02F74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Feb. 1,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009C-C57B-4216-3C85-61DB8548C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with irregular air pump movement</a:t>
            </a:r>
          </a:p>
          <a:p>
            <a:r>
              <a:rPr lang="en-US" dirty="0"/>
              <a:t>Good spot to check syncing</a:t>
            </a:r>
          </a:p>
        </p:txBody>
      </p:sp>
    </p:spTree>
    <p:extLst>
      <p:ext uri="{BB962C8B-B14F-4D97-AF65-F5344CB8AC3E}">
        <p14:creationId xmlns:p14="http://schemas.microsoft.com/office/powerpoint/2010/main" val="305027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245</Words>
  <Application>Microsoft Office PowerPoint</Application>
  <PresentationFormat>Widescreen</PresentationFormat>
  <Paragraphs>61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Air Pump Matching</vt:lpstr>
      <vt:lpstr>Sims</vt:lpstr>
      <vt:lpstr>Assuming Glider Clock and DMON clocks are Synced</vt:lpstr>
      <vt:lpstr>Manual Syncing</vt:lpstr>
      <vt:lpstr>PowerPoint Presentation</vt:lpstr>
      <vt:lpstr>Angus Whale</vt:lpstr>
      <vt:lpstr>PowerPoint Presentation</vt:lpstr>
      <vt:lpstr>PowerPoint Presentation</vt:lpstr>
      <vt:lpstr>Feb. 1,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Plots Assuming Glider Clock and DMON Clock Synced</vt:lpstr>
      <vt:lpstr>PowerPoint Presentation</vt:lpstr>
      <vt:lpstr>PowerPoint Presentation</vt:lpstr>
      <vt:lpstr>Manually Syncing Glider and DMON</vt:lpstr>
      <vt:lpstr>PowerPoint Presentation</vt:lpstr>
      <vt:lpstr>PowerPoint Presentation</vt:lpstr>
      <vt:lpstr>PowerPoint Presentation</vt:lpstr>
      <vt:lpstr>Zooming In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Hu</dc:creator>
  <cp:lastModifiedBy>Anna Hu</cp:lastModifiedBy>
  <cp:revision>6</cp:revision>
  <dcterms:created xsi:type="dcterms:W3CDTF">2025-06-05T14:30:02Z</dcterms:created>
  <dcterms:modified xsi:type="dcterms:W3CDTF">2025-06-18T17:15:58Z</dcterms:modified>
</cp:coreProperties>
</file>